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90d27407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a90d27407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2bd77f4ba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b2bd77f4ba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b268e008b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b268e008b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268e008a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268e008a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268e008b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268e008b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b268e008b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b268e008b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268e008bd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268e008bd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b268e008b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b268e008b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268e008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268e008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b268e008a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b268e008a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a86c7bdd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a86c7bdd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b268e008b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b268e008b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b268e008bd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b268e008bd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b268e008a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b268e008a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a90d27407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a90d27407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ed901671c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ed901671c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8d1684b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8d1684b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86c7bdd0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86c7bdd0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90d27407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90d27407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a90d27407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a90d27407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d91ece3e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d91ece3e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90d27407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90d27407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youtube.com/watch?v=DUHMwDUpghA" TargetMode="External"/><Relationship Id="rId4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www.youtube.com/watch?v=xTI8lfoK4Bo" TargetMode="External"/><Relationship Id="rId4" Type="http://schemas.openxmlformats.org/officeDocument/2006/relationships/image" Target="../media/image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youtube.com/watch?v=Uu6fZu8g9ZM" TargetMode="External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h4TDiiErCdI" TargetMode="External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Crowded game</a:t>
            </a:r>
            <a:br>
              <a:rPr lang="en-GB"/>
            </a:br>
            <a:r>
              <a:rPr lang="en-GB"/>
              <a:t>Zombie Horde Shooter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1B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Joel Brieger, </a:t>
            </a:r>
            <a:r>
              <a:rPr lang="en-GB"/>
              <a:t>Nikos Giakoumoglou, </a:t>
            </a:r>
            <a:r>
              <a:rPr lang="en-GB"/>
              <a:t>Gianmarco Picarella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New Idea - </a:t>
            </a:r>
            <a:r>
              <a:rPr b="1" lang="en-GB"/>
              <a:t>Square defense</a:t>
            </a:r>
            <a:endParaRPr b="1"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 horde attacks the square from every direction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player must protect the square</a:t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722" y="2173425"/>
            <a:ext cx="5092549" cy="286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959250" y="22180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Making the Game a Game.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Health Status and Zombie Objective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Start with 100 health.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Zombies are all trying to navigate to a random position inside the main square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For every second there are more than 500 zombies inside the main square your health ticks down.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Player Character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Uses the built-in unreal FPS character controller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Added super-jump because it is more fun and easy to see the zombies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Makes for more forgiving gameplay since if you fall off the buildings you can jump back 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Player has a rocket launcher to fend off the zombies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Zombie Spawn System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311700" y="1266325"/>
            <a:ext cx="3778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Zombies spawn in a wide </a:t>
            </a:r>
            <a:br>
              <a:rPr lang="en-GB"/>
            </a:br>
            <a:r>
              <a:rPr lang="en-GB"/>
              <a:t>ring around the city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were performed using </a:t>
            </a:r>
            <a:br>
              <a:rPr lang="en-GB"/>
            </a:br>
            <a:r>
              <a:rPr lang="en-GB"/>
              <a:t>spawn points but this caused </a:t>
            </a:r>
            <a:br>
              <a:rPr lang="en-GB"/>
            </a:br>
            <a:r>
              <a:rPr lang="en-GB"/>
              <a:t>issues with the forces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Unfortunately we ran out of </a:t>
            </a:r>
            <a:br>
              <a:rPr lang="en-GB"/>
            </a:br>
            <a:r>
              <a:rPr lang="en-GB"/>
              <a:t>time to implement a more </a:t>
            </a:r>
            <a:br>
              <a:rPr lang="en-GB"/>
            </a:br>
            <a:r>
              <a:rPr lang="en-GB"/>
              <a:t>complex system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075" y="229625"/>
            <a:ext cx="4908926" cy="4339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249392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Initially we used the default avoidance system implemented in mass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Then we implemented a custom avoidance processor using a faster nearest neighbours algorithm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improved the performance of the simulation from 50fps with 5k agents to 30fps with 10k agents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used NanoFlann, a KD-tree based nearest neighbours library using a fixed radius search</a:t>
            </a:r>
            <a:endParaRPr/>
          </a:p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Avoidance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246250"/>
            <a:ext cx="4260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Each agent shares </a:t>
            </a:r>
            <a:r>
              <a:rPr lang="en-GB"/>
              <a:t>approximately</a:t>
            </a:r>
            <a:r>
              <a:rPr lang="en-GB"/>
              <a:t> the same neighbours across </a:t>
            </a:r>
            <a:r>
              <a:rPr lang="en-GB"/>
              <a:t>subsequent</a:t>
            </a:r>
            <a:r>
              <a:rPr lang="en-GB"/>
              <a:t> frames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Agents can be grouped and updated across multiple frames reducing computation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Initial tests showed this method allows us to manage more than 40k agents with playable frame rates</a:t>
            </a:r>
            <a:endParaRPr/>
          </a:p>
        </p:txBody>
      </p:sp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Additional Optimization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 rotWithShape="1">
          <a:blip r:embed="rId3">
            <a:alphaModFix/>
          </a:blip>
          <a:srcRect b="0" l="12864" r="23888" t="0"/>
          <a:stretch/>
        </p:blipFill>
        <p:spPr>
          <a:xfrm>
            <a:off x="4572000" y="1261350"/>
            <a:ext cx="4233252" cy="262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8"/>
          <p:cNvSpPr/>
          <p:nvPr/>
        </p:nvSpPr>
        <p:spPr>
          <a:xfrm>
            <a:off x="5491239" y="1315322"/>
            <a:ext cx="2702400" cy="756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Google Shape;165;p28"/>
          <p:cNvSpPr/>
          <p:nvPr/>
        </p:nvSpPr>
        <p:spPr>
          <a:xfrm>
            <a:off x="5491239" y="2100470"/>
            <a:ext cx="2702400" cy="4713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28"/>
          <p:cNvSpPr/>
          <p:nvPr/>
        </p:nvSpPr>
        <p:spPr>
          <a:xfrm>
            <a:off x="5491239" y="2600876"/>
            <a:ext cx="2702400" cy="75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Rocket Launcher Mechanics</a:t>
            </a:r>
            <a:endParaRPr/>
          </a:p>
        </p:txBody>
      </p:sp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Initially you had to reload the rocket launcher (~2s)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Then we realised that made the game impossible so we made it full-auto.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More fun to have a fully automatic rocket launcher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projectile hit location and the explosion radius are used to locate the agents that should be deleted using the same functions as </a:t>
            </a:r>
            <a:r>
              <a:rPr lang="en-GB"/>
              <a:t>NanoFlann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99113"/>
            <a:ext cx="4572000" cy="99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Gameplay showing 5k MASS zombies all navigating on a nav-mesh interacting with a rocket launcher. Built using unreal engine 5.3. &#10;&#10; @UnrealEngine  @UnrealEngine  &#10;#gameplay &#10;#gamedev &#10;#crowdsimulation" id="180" name="Google Shape;180;p30" title="Unreal Engine Crowd Simulation Animated Zombies With Rocket Launcher Circle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67" y="63153"/>
            <a:ext cx="8919475" cy="5017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 Effects</a:t>
            </a:r>
            <a:endParaRPr/>
          </a:p>
        </p:txBody>
      </p:sp>
      <p:sp>
        <p:nvSpPr>
          <p:cNvPr id="186" name="Google Shape;186;p31"/>
          <p:cNvSpPr txBox="1"/>
          <p:nvPr>
            <p:ph idx="1" type="body"/>
          </p:nvPr>
        </p:nvSpPr>
        <p:spPr>
          <a:xfrm>
            <a:off x="311700" y="1266325"/>
            <a:ext cx="4537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Made up of multiple different niagara particle effects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Rocket launcher explosion effect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blood and guts effect that’s based on whether or not you hit a zombie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Initially we tried to implement it so that it would scale the blood and guts based on the number of zombies hit but that was scraped for performance reasons</a:t>
            </a:r>
            <a:endParaRPr/>
          </a:p>
        </p:txBody>
      </p:sp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100" y="445027"/>
            <a:ext cx="6627051" cy="4562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Original idea - Tower defense</a:t>
            </a:r>
            <a:endParaRPr b="1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 horde attacks the tower from every direction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</a:t>
            </a:r>
            <a:r>
              <a:rPr lang="en-GB"/>
              <a:t>he player must protect the tower for as long as possible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6300" y="2412225"/>
            <a:ext cx="3971886" cy="254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Limitations, shortcuts, and pitfalls</a:t>
            </a:r>
            <a:endParaRPr/>
          </a:p>
        </p:txBody>
      </p:sp>
      <p:sp>
        <p:nvSpPr>
          <p:cNvPr id="193" name="Google Shape;193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Zombies still get stuck on terrain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Rocket launcher radius is 2-dimensional and drops the z values so you have to hit the ground to kill them.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vertex animations cause the zombies to look unimpressive up close.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Zombies all play the same animation at the same time, with the same texture which looks very monotonic.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Zombies only play one animation so when they reach their destination they walk on the spot.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Conditions and Results So Far</a:t>
            </a:r>
            <a:endParaRPr/>
          </a:p>
        </p:txBody>
      </p:sp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Subject to change in the final version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were performed in the UE5 editor which is not ideal for performance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 machine was a RTX 3080 and a Ryzen 5 5600x.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show we can run 5k agents at ~60fps and 10k at ~30fps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Result</a:t>
            </a:r>
            <a:endParaRPr/>
          </a:p>
        </p:txBody>
      </p:sp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Gameplay showing 10k MASS zombies all navigating on a nav-mesh interacting with a rocket launcher. Built using unreal engine 5.3. &#10;&#10;@UnrealEngine@UnrealEngine &#10;#gameplay &#10;#gamedev &#10;#zombies" id="206" name="Google Shape;206;p34" title="Unreal Engine Crowd Simulation Animation Zombies With Rocket Launch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267" y="63153"/>
            <a:ext cx="8919475" cy="5017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29225" y="76201"/>
            <a:ext cx="12241644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5"/>
          <p:cNvSpPr txBox="1"/>
          <p:nvPr>
            <p:ph type="title"/>
          </p:nvPr>
        </p:nvSpPr>
        <p:spPr>
          <a:xfrm>
            <a:off x="402600" y="76200"/>
            <a:ext cx="8520600" cy="8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600"/>
              <a:t>Thank you! Questions?</a:t>
            </a:r>
            <a:endParaRPr b="1" sz="5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What we ha</a:t>
            </a:r>
            <a:r>
              <a:rPr lang="en-GB"/>
              <a:t>d last time:</a:t>
            </a:r>
            <a:r>
              <a:rPr b="1" lang="en-GB"/>
              <a:t>	</a:t>
            </a:r>
            <a:endParaRPr b="1"/>
          </a:p>
        </p:txBody>
      </p:sp>
      <p:pic>
        <p:nvPicPr>
          <p:cNvPr descr="A brief showcase of our Crowd Simulation project featuring 5k animated agents all path planning on the built in UE5 navigation mesh." id="80" name="Google Shape;80;p15" title="Unreal Engine 5 Crowd Simulation Animated Zombie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5975" y="1152425"/>
            <a:ext cx="6612045" cy="37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Assumptions we </a:t>
            </a:r>
            <a:r>
              <a:rPr lang="en-GB"/>
              <a:t>made:</a:t>
            </a:r>
            <a:endParaRPr b="1"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Low poly models will be cheaper to render.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 physics colliders are required on the zombies.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All zombies move towards the same area.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 counter-flows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player cannot reach the zombies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Player cannot zoom in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Encountered problems</a:t>
            </a:r>
            <a:endParaRPr b="1"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Experimental status/Outdated documentation of UMass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Vertex animations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UMass avoidance </a:t>
            </a:r>
            <a:r>
              <a:rPr lang="en-GB"/>
              <a:t>integration with NavMesh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Large crowds can push agents into obstacles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Encountered problems: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400"/>
              <a:t>Experimental status/Lacking documentation of UMass</a:t>
            </a:r>
            <a:endParaRPr b="1" sz="2400"/>
          </a:p>
        </p:txBody>
      </p:sp>
      <p:sp>
        <p:nvSpPr>
          <p:cNvPr id="98" name="Google Shape;98;p18"/>
          <p:cNvSpPr txBox="1"/>
          <p:nvPr/>
        </p:nvSpPr>
        <p:spPr>
          <a:xfrm>
            <a:off x="390575" y="1634075"/>
            <a:ext cx="8520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Difficult to parallelize functions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Difficult to set tick rate of individual processors (Systems in ECS)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Built in avoidance trait is very inefficient.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Encountered problems: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50"/>
              <a:t>Vertex Animations</a:t>
            </a:r>
            <a:endParaRPr b="1" sz="2650"/>
          </a:p>
        </p:txBody>
      </p:sp>
      <p:sp>
        <p:nvSpPr>
          <p:cNvPr id="104" name="Google Shape;104;p19"/>
          <p:cNvSpPr txBox="1"/>
          <p:nvPr/>
        </p:nvSpPr>
        <p:spPr>
          <a:xfrm>
            <a:off x="3488100" y="2311500"/>
            <a:ext cx="21678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&lt;&lt; How it started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How it went &gt;&gt;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5900" y="1346375"/>
            <a:ext cx="3488100" cy="3670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08775"/>
            <a:ext cx="3488100" cy="340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Encountered problems: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400"/>
              <a:t>UMass Avoidance Integration With NavMesh (5k agents</a:t>
            </a:r>
            <a:r>
              <a:rPr lang="en-GB" sz="2400"/>
              <a:t> @50fps</a:t>
            </a:r>
            <a:r>
              <a:rPr b="1" lang="en-GB" sz="2400"/>
              <a:t>)</a:t>
            </a:r>
            <a:endParaRPr b="1" sz="2400"/>
          </a:p>
        </p:txBody>
      </p:sp>
      <p:pic>
        <p:nvPicPr>
          <p:cNvPr id="112" name="Google Shape;112;p20" title="NavMesh + Avoidance UE5 Mas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0150" y="1540025"/>
            <a:ext cx="5843700" cy="328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Encountered problems: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400"/>
              <a:t>Large Crowds Can Push </a:t>
            </a:r>
            <a:br>
              <a:rPr lang="en-GB" sz="2400"/>
            </a:br>
            <a:r>
              <a:rPr b="1" lang="en-GB" sz="2400"/>
              <a:t>Agents Into Obstacles</a:t>
            </a:r>
            <a:endParaRPr b="1" sz="2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200"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1222" l="1213" r="1727" t="1717"/>
          <a:stretch/>
        </p:blipFill>
        <p:spPr>
          <a:xfrm>
            <a:off x="3743250" y="1368250"/>
            <a:ext cx="4615575" cy="35779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311700" y="2487025"/>
            <a:ext cx="2688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Happens because the entities don’t have collision.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Partially solvable but out of scope.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